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F444E5-CE42-40C1-BCA4-BBD6C7F0958E}" v="2" dt="2021-05-19T02:04:52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Qian" userId="ba6a7dd5-f24a-4271-9fb3-6e8625d3e718" providerId="ADAL" clId="{DFF444E5-CE42-40C1-BCA4-BBD6C7F0958E}"/>
    <pc:docChg chg="undo custSel addSld delSld modSld sldOrd">
      <pc:chgData name="Peter Qian" userId="ba6a7dd5-f24a-4271-9fb3-6e8625d3e718" providerId="ADAL" clId="{DFF444E5-CE42-40C1-BCA4-BBD6C7F0958E}" dt="2021-05-19T02:05:08.069" v="164" actId="1076"/>
      <pc:docMkLst>
        <pc:docMk/>
      </pc:docMkLst>
      <pc:sldChg chg="addSp delSp modSp new mod">
        <pc:chgData name="Peter Qian" userId="ba6a7dd5-f24a-4271-9fb3-6e8625d3e718" providerId="ADAL" clId="{DFF444E5-CE42-40C1-BCA4-BBD6C7F0958E}" dt="2021-05-18T04:22:43.524" v="117" actId="478"/>
        <pc:sldMkLst>
          <pc:docMk/>
          <pc:sldMk cId="638992679" sldId="257"/>
        </pc:sldMkLst>
        <pc:spChg chg="mod">
          <ac:chgData name="Peter Qian" userId="ba6a7dd5-f24a-4271-9fb3-6e8625d3e718" providerId="ADAL" clId="{DFF444E5-CE42-40C1-BCA4-BBD6C7F0958E}" dt="2021-05-18T03:58:08.096" v="10" actId="20577"/>
          <ac:spMkLst>
            <pc:docMk/>
            <pc:sldMk cId="638992679" sldId="257"/>
            <ac:spMk id="2" creationId="{EFF4EB39-E577-4193-89E9-BCCA0A6DD00F}"/>
          </ac:spMkLst>
        </pc:spChg>
        <pc:spChg chg="mod">
          <ac:chgData name="Peter Qian" userId="ba6a7dd5-f24a-4271-9fb3-6e8625d3e718" providerId="ADAL" clId="{DFF444E5-CE42-40C1-BCA4-BBD6C7F0958E}" dt="2021-05-18T03:58:55.735" v="92" actId="20577"/>
          <ac:spMkLst>
            <pc:docMk/>
            <pc:sldMk cId="638992679" sldId="257"/>
            <ac:spMk id="3" creationId="{489A7C99-7E33-406E-859A-F14E10C07CBF}"/>
          </ac:spMkLst>
        </pc:spChg>
        <pc:picChg chg="add del mod">
          <ac:chgData name="Peter Qian" userId="ba6a7dd5-f24a-4271-9fb3-6e8625d3e718" providerId="ADAL" clId="{DFF444E5-CE42-40C1-BCA4-BBD6C7F0958E}" dt="2021-05-18T04:22:05.103" v="104" actId="478"/>
          <ac:picMkLst>
            <pc:docMk/>
            <pc:sldMk cId="638992679" sldId="257"/>
            <ac:picMk id="5" creationId="{6DCFA297-CACA-43D4-ACE8-CA8F50B16A4B}"/>
          </ac:picMkLst>
        </pc:picChg>
        <pc:picChg chg="add mod">
          <ac:chgData name="Peter Qian" userId="ba6a7dd5-f24a-4271-9fb3-6e8625d3e718" providerId="ADAL" clId="{DFF444E5-CE42-40C1-BCA4-BBD6C7F0958E}" dt="2021-05-18T04:22:41.850" v="116" actId="1076"/>
          <ac:picMkLst>
            <pc:docMk/>
            <pc:sldMk cId="638992679" sldId="257"/>
            <ac:picMk id="7" creationId="{57EA63C4-14D3-4042-8FB2-C6E63AA34D01}"/>
          </ac:picMkLst>
        </pc:picChg>
        <pc:picChg chg="add mod">
          <ac:chgData name="Peter Qian" userId="ba6a7dd5-f24a-4271-9fb3-6e8625d3e718" providerId="ADAL" clId="{DFF444E5-CE42-40C1-BCA4-BBD6C7F0958E}" dt="2021-05-18T04:22:37.781" v="114" actId="1076"/>
          <ac:picMkLst>
            <pc:docMk/>
            <pc:sldMk cId="638992679" sldId="257"/>
            <ac:picMk id="9" creationId="{9D0D3F50-3F69-498B-B41D-F6F18C274821}"/>
          </ac:picMkLst>
        </pc:picChg>
        <pc:picChg chg="add del mod">
          <ac:chgData name="Peter Qian" userId="ba6a7dd5-f24a-4271-9fb3-6e8625d3e718" providerId="ADAL" clId="{DFF444E5-CE42-40C1-BCA4-BBD6C7F0958E}" dt="2021-05-18T04:22:43.524" v="117" actId="478"/>
          <ac:picMkLst>
            <pc:docMk/>
            <pc:sldMk cId="638992679" sldId="257"/>
            <ac:picMk id="11" creationId="{9D21390A-42F9-4E32-89DF-BB02D384D39A}"/>
          </ac:picMkLst>
        </pc:picChg>
      </pc:sldChg>
      <pc:sldChg chg="addSp delSp modSp new mod">
        <pc:chgData name="Peter Qian" userId="ba6a7dd5-f24a-4271-9fb3-6e8625d3e718" providerId="ADAL" clId="{DFF444E5-CE42-40C1-BCA4-BBD6C7F0958E}" dt="2021-05-18T04:56:28.270" v="142" actId="20577"/>
        <pc:sldMkLst>
          <pc:docMk/>
          <pc:sldMk cId="1832575275" sldId="258"/>
        </pc:sldMkLst>
        <pc:spChg chg="mod">
          <ac:chgData name="Peter Qian" userId="ba6a7dd5-f24a-4271-9fb3-6e8625d3e718" providerId="ADAL" clId="{DFF444E5-CE42-40C1-BCA4-BBD6C7F0958E}" dt="2021-05-18T04:56:28.270" v="142" actId="20577"/>
          <ac:spMkLst>
            <pc:docMk/>
            <pc:sldMk cId="1832575275" sldId="258"/>
            <ac:spMk id="2" creationId="{445819F0-1E48-4965-AF58-64050F52D697}"/>
          </ac:spMkLst>
        </pc:spChg>
        <pc:spChg chg="add del">
          <ac:chgData name="Peter Qian" userId="ba6a7dd5-f24a-4271-9fb3-6e8625d3e718" providerId="ADAL" clId="{DFF444E5-CE42-40C1-BCA4-BBD6C7F0958E}" dt="2021-05-18T04:21:01.627" v="100" actId="22"/>
          <ac:spMkLst>
            <pc:docMk/>
            <pc:sldMk cId="1832575275" sldId="258"/>
            <ac:spMk id="5" creationId="{B040D057-892A-45A4-B304-70950DD7952C}"/>
          </ac:spMkLst>
        </pc:spChg>
        <pc:picChg chg="add mod">
          <ac:chgData name="Peter Qian" userId="ba6a7dd5-f24a-4271-9fb3-6e8625d3e718" providerId="ADAL" clId="{DFF444E5-CE42-40C1-BCA4-BBD6C7F0958E}" dt="2021-05-18T04:56:17.456" v="134" actId="1076"/>
          <ac:picMkLst>
            <pc:docMk/>
            <pc:sldMk cId="1832575275" sldId="258"/>
            <ac:picMk id="7" creationId="{064C66BB-24F2-4213-8BF8-09E108AAF19C}"/>
          </ac:picMkLst>
        </pc:picChg>
        <pc:picChg chg="add mod">
          <ac:chgData name="Peter Qian" userId="ba6a7dd5-f24a-4271-9fb3-6e8625d3e718" providerId="ADAL" clId="{DFF444E5-CE42-40C1-BCA4-BBD6C7F0958E}" dt="2021-05-18T04:56:20.723" v="136" actId="14100"/>
          <ac:picMkLst>
            <pc:docMk/>
            <pc:sldMk cId="1832575275" sldId="258"/>
            <ac:picMk id="9" creationId="{EA9B1C14-BE8E-45E4-9BFF-73203575A54E}"/>
          </ac:picMkLst>
        </pc:picChg>
      </pc:sldChg>
      <pc:sldChg chg="modSp new del mod">
        <pc:chgData name="Peter Qian" userId="ba6a7dd5-f24a-4271-9fb3-6e8625d3e718" providerId="ADAL" clId="{DFF444E5-CE42-40C1-BCA4-BBD6C7F0958E}" dt="2021-05-18T04:55:49.495" v="124" actId="47"/>
        <pc:sldMkLst>
          <pc:docMk/>
          <pc:sldMk cId="1189317516" sldId="259"/>
        </pc:sldMkLst>
        <pc:spChg chg="mod">
          <ac:chgData name="Peter Qian" userId="ba6a7dd5-f24a-4271-9fb3-6e8625d3e718" providerId="ADAL" clId="{DFF444E5-CE42-40C1-BCA4-BBD6C7F0958E}" dt="2021-05-18T04:24:45.406" v="119"/>
          <ac:spMkLst>
            <pc:docMk/>
            <pc:sldMk cId="1189317516" sldId="259"/>
            <ac:spMk id="2" creationId="{B5431B82-83AA-4E5D-9C14-D0D6631EDCEB}"/>
          </ac:spMkLst>
        </pc:spChg>
      </pc:sldChg>
      <pc:sldChg chg="addSp modSp new mod">
        <pc:chgData name="Peter Qian" userId="ba6a7dd5-f24a-4271-9fb3-6e8625d3e718" providerId="ADAL" clId="{DFF444E5-CE42-40C1-BCA4-BBD6C7F0958E}" dt="2021-05-19T02:04:21.853" v="146" actId="1076"/>
        <pc:sldMkLst>
          <pc:docMk/>
          <pc:sldMk cId="4012838495" sldId="259"/>
        </pc:sldMkLst>
        <pc:picChg chg="add mod">
          <ac:chgData name="Peter Qian" userId="ba6a7dd5-f24a-4271-9fb3-6e8625d3e718" providerId="ADAL" clId="{DFF444E5-CE42-40C1-BCA4-BBD6C7F0958E}" dt="2021-05-19T02:04:21.853" v="146" actId="1076"/>
          <ac:picMkLst>
            <pc:docMk/>
            <pc:sldMk cId="4012838495" sldId="259"/>
            <ac:picMk id="5" creationId="{355EB0B4-1EC0-41B1-B530-6161DDEA6B64}"/>
          </ac:picMkLst>
        </pc:picChg>
      </pc:sldChg>
      <pc:sldChg chg="addSp delSp modSp add mod ord">
        <pc:chgData name="Peter Qian" userId="ba6a7dd5-f24a-4271-9fb3-6e8625d3e718" providerId="ADAL" clId="{DFF444E5-CE42-40C1-BCA4-BBD6C7F0958E}" dt="2021-05-19T02:05:08.069" v="164" actId="1076"/>
        <pc:sldMkLst>
          <pc:docMk/>
          <pc:sldMk cId="3865539295" sldId="260"/>
        </pc:sldMkLst>
        <pc:spChg chg="del">
          <ac:chgData name="Peter Qian" userId="ba6a7dd5-f24a-4271-9fb3-6e8625d3e718" providerId="ADAL" clId="{DFF444E5-CE42-40C1-BCA4-BBD6C7F0958E}" dt="2021-05-19T02:04:57.447" v="157" actId="22"/>
          <ac:spMkLst>
            <pc:docMk/>
            <pc:sldMk cId="3865539295" sldId="260"/>
            <ac:spMk id="3" creationId="{DD65C40D-6290-49C8-8A26-4F0BDB297974}"/>
          </ac:spMkLst>
        </pc:spChg>
        <pc:picChg chg="add mod">
          <ac:chgData name="Peter Qian" userId="ba6a7dd5-f24a-4271-9fb3-6e8625d3e718" providerId="ADAL" clId="{DFF444E5-CE42-40C1-BCA4-BBD6C7F0958E}" dt="2021-05-19T02:05:03.812" v="161" actId="1076"/>
          <ac:picMkLst>
            <pc:docMk/>
            <pc:sldMk cId="3865539295" sldId="260"/>
            <ac:picMk id="5" creationId="{B05595C3-9D8A-4D93-B873-A5C2FAD16BB3}"/>
          </ac:picMkLst>
        </pc:picChg>
        <pc:picChg chg="add del mod">
          <ac:chgData name="Peter Qian" userId="ba6a7dd5-f24a-4271-9fb3-6e8625d3e718" providerId="ADAL" clId="{DFF444E5-CE42-40C1-BCA4-BBD6C7F0958E}" dt="2021-05-19T02:04:54.732" v="156" actId="478"/>
          <ac:picMkLst>
            <pc:docMk/>
            <pc:sldMk cId="3865539295" sldId="260"/>
            <ac:picMk id="6" creationId="{DA3C364A-356E-487B-B21F-19A2E4BF5C40}"/>
          </ac:picMkLst>
        </pc:picChg>
        <pc:picChg chg="add mod ord">
          <ac:chgData name="Peter Qian" userId="ba6a7dd5-f24a-4271-9fb3-6e8625d3e718" providerId="ADAL" clId="{DFF444E5-CE42-40C1-BCA4-BBD6C7F0958E}" dt="2021-05-19T02:05:08.069" v="164" actId="1076"/>
          <ac:picMkLst>
            <pc:docMk/>
            <pc:sldMk cId="3865539295" sldId="260"/>
            <ac:picMk id="8" creationId="{B57391D0-4E36-4F73-83A3-03B71A4A088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73DF8-6E65-4437-B2C7-47EFEF3FA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6EA6EF-6002-4669-B143-F997809D9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F4547-6175-4175-A3BB-C8561EF38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9F9CD-18E7-46A2-B93F-8BB6C198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89336-A06E-4072-A389-EB6B5225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287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71071-F432-4FD0-A7AB-4E16A46EE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24450-D3BB-474F-8B98-EB358BE37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1CCD4-4AB8-45AA-B0DE-47B3A8F74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5D5A0-94D5-4725-B821-833BDF47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DCFA3-EDEC-4323-857B-464AB0536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231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717FD-0A1C-463A-8AC5-3852E9B30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3B04C-FDE1-4202-A388-E02F30796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F393F-B135-4DF1-B0BC-4370CFD33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00614-4F06-4E29-86D5-065ED8A3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2558E-1794-4B44-897C-3BB29FAD1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059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2FB3-BA28-488A-A646-5B017B14D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EFF37-FEB1-4A54-88A4-2ECE5B6D1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399FA-929D-4CCD-8F5C-E68CFDE6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3C36C-8140-4C0A-9294-DB33E12C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93AC6-FDD1-455C-BDAB-E092A86DB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792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B1124-5574-4BD2-A036-D6AE40604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2283A-C8EA-428E-871D-BA9751503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F72A5-64B7-4B8C-ACA3-57E886B56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53199-1DAD-4603-97E8-1AAD9E58D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74157-7490-4AF6-A3DE-B0FCE4294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56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8E44E-0E84-4B58-860B-8977E1741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557D1-8282-4620-BBAB-D172965CC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E093A-146A-42C6-B17F-61BF4B5942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95E6B-6B3B-4FB7-8030-37298AB1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09698-1E47-401C-9D04-2F9EA7D7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35731-C0AF-4B33-87F9-5D723885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745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ABC2-3189-48B7-9EB3-B8B605641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5A00F-1B9E-4EFB-B7DC-50CA9BEC6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E35A2-A542-4EE1-AC30-B3336B9B6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7B4A02-A33B-4EE9-8AC1-4026867CED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9A18A5-EB58-4476-860E-9D1A4BA5A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90BAA4-EC72-40B9-BC68-613B12529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1DEE33-3706-4820-9B6D-12E15A23B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CB25D0-0A0E-4023-9D51-7A92C3AB2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82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BD80-1EC6-4A27-AA01-05919EE1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16B506-6C4D-4533-99EE-BE5AD6A5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6F35A9-56FF-46F2-843C-957F68F32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F3D2E-3AC5-417F-91D0-D121C1F45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917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71EEA5-C277-4590-AC90-AEFA850A6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5A92A-8D97-4AF4-AB42-C7D6F64E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1F2480-9E58-42A3-B353-AD222300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036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FB47D-B368-4B51-9A00-F8EB154C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BA706-225A-401F-8140-9F893E830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7C1AB-6812-402C-BFB7-EAA5B2005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F677B-DD8C-434E-9CCD-3151ADB17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64C6A-B3AC-420A-8BFD-C382919F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F4811-B9E6-454A-9ED5-91C06059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399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41124-44DE-4CEC-989A-8BFCBF82F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22CC9E-A48B-40C5-9ACB-F8CF9FD4C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28913-CCF3-4ECB-89EC-CDC176BD9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FCC98-EFD6-4D86-BCA7-C810E7CE4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610E9-A9C0-4136-8FED-B4344F5AB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129FA-A6AB-4E57-91D0-0F2A19F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395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AB4C15-753E-4D23-894F-6315ADD7B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0283C-F842-49D7-890C-7092E3957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39483-8922-4DAF-8274-F27EE8AC4F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2AC16-1271-4D2D-AE32-4815C7B2D8E9}" type="datetimeFigureOut">
              <a:rPr lang="en-AU" smtClean="0"/>
              <a:t>19/05/2021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D8D6D-58FD-4689-BC54-714B4F143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72E71-A27B-4EBB-8980-674A074EC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8341-D995-4704-878A-2A9F84AFBD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672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B89CE-F4EA-416E-AC35-CC813A8500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A32A6-D99A-456C-A631-B3EF5E8084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0095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EB39-E577-4193-89E9-BCCA0A6D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i="0" dirty="0">
                <a:solidFill>
                  <a:srgbClr val="555555"/>
                </a:solidFill>
                <a:effectLst/>
                <a:latin typeface="Trebuchet MS" panose="020B0603020202020204" pitchFamily="34" charset="0"/>
              </a:rPr>
              <a:t>Sprint Subtask #1297 Windows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A7C99-7E33-406E-859A-F14E10C07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User Home Directory: %</a:t>
            </a:r>
            <a:r>
              <a:rPr lang="en-AU" dirty="0" err="1"/>
              <a:t>userprofile</a:t>
            </a:r>
            <a:r>
              <a:rPr lang="en-AU" dirty="0"/>
              <a:t>% (C:\Users\</a:t>
            </a:r>
            <a:r>
              <a:rPr lang="en-AU" dirty="0" err="1"/>
              <a:t>ProfileName</a:t>
            </a:r>
            <a:r>
              <a:rPr lang="en-AU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EA63C4-14D3-4042-8FB2-C6E63AA34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1154" y="2572370"/>
            <a:ext cx="6205304" cy="39205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0D3F50-3F69-498B-B41D-F6F18C274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256458"/>
            <a:ext cx="586122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9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819F0-1E48-4965-AF58-64050F52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i="0" dirty="0">
                <a:solidFill>
                  <a:srgbClr val="555555"/>
                </a:solidFill>
                <a:effectLst/>
                <a:latin typeface="Trebuchet MS" panose="020B0603020202020204" pitchFamily="34" charset="0"/>
              </a:rPr>
              <a:t>Sprint Subtask </a:t>
            </a:r>
            <a:r>
              <a:rPr lang="en-AU" b="1" i="0">
                <a:solidFill>
                  <a:srgbClr val="555555"/>
                </a:solidFill>
                <a:effectLst/>
                <a:latin typeface="Trebuchet MS" panose="020B0603020202020204" pitchFamily="34" charset="0"/>
              </a:rPr>
              <a:t>#1298 Linux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FE7AD-D9AC-4850-AAA6-2B441E1EB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4C66BB-24F2-4213-8BF8-09E108AAF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2563"/>
            <a:ext cx="6392610" cy="42318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9B1C14-BE8E-45E4-9BFF-73203575A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2610" y="3397137"/>
            <a:ext cx="6118888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7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8AEFC-59B1-4B49-BFF9-9971EF44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57391D0-4E36-4F73-83A3-03B71A4A08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3789" y="1209949"/>
            <a:ext cx="8312770" cy="4438101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5595C3-9D8A-4D93-B873-A5C2FAD16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8700"/>
            <a:ext cx="3661032" cy="605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39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8AEFC-59B1-4B49-BFF9-9971EF44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5C40D-6290-49C8-8A26-4F0BDB297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5EB0B4-1EC0-41B1-B530-6161DDEA6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612" y="442495"/>
            <a:ext cx="8306959" cy="597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38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Office Theme</vt:lpstr>
      <vt:lpstr>PowerPoint Presentation</vt:lpstr>
      <vt:lpstr>Sprint Subtask #1297 Windows</vt:lpstr>
      <vt:lpstr>Sprint Subtask #1298 Linux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Qian</dc:creator>
  <cp:lastModifiedBy>Peter Qian</cp:lastModifiedBy>
  <cp:revision>1</cp:revision>
  <dcterms:created xsi:type="dcterms:W3CDTF">2021-05-17T06:26:31Z</dcterms:created>
  <dcterms:modified xsi:type="dcterms:W3CDTF">2021-05-19T02:05:30Z</dcterms:modified>
</cp:coreProperties>
</file>