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6" r:id="rId8"/>
    <p:sldId id="262" r:id="rId9"/>
    <p:sldId id="265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C10EBA-9535-47A6-8D28-AC5D36123A18}" v="11" dt="2021-05-05T00:58:05.2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95" d="100"/>
          <a:sy n="95" d="100"/>
        </p:scale>
        <p:origin x="8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Qian" userId="ba6a7dd5-f24a-4271-9fb3-6e8625d3e718" providerId="ADAL" clId="{48C10EBA-9535-47A6-8D28-AC5D36123A18}"/>
    <pc:docChg chg="undo custSel addSld delSld modSld sldOrd">
      <pc:chgData name="Peter Qian" userId="ba6a7dd5-f24a-4271-9fb3-6e8625d3e718" providerId="ADAL" clId="{48C10EBA-9535-47A6-8D28-AC5D36123A18}" dt="2021-05-05T23:05:43.025" v="2414" actId="20577"/>
      <pc:docMkLst>
        <pc:docMk/>
      </pc:docMkLst>
      <pc:sldChg chg="addSp delSp modSp mod">
        <pc:chgData name="Peter Qian" userId="ba6a7dd5-f24a-4271-9fb3-6e8625d3e718" providerId="ADAL" clId="{48C10EBA-9535-47A6-8D28-AC5D36123A18}" dt="2021-05-05T00:30:40.621" v="422" actId="20577"/>
        <pc:sldMkLst>
          <pc:docMk/>
          <pc:sldMk cId="144597869" sldId="257"/>
        </pc:sldMkLst>
        <pc:spChg chg="mod">
          <ac:chgData name="Peter Qian" userId="ba6a7dd5-f24a-4271-9fb3-6e8625d3e718" providerId="ADAL" clId="{48C10EBA-9535-47A6-8D28-AC5D36123A18}" dt="2021-05-05T00:30:40.621" v="422" actId="20577"/>
          <ac:spMkLst>
            <pc:docMk/>
            <pc:sldMk cId="144597869" sldId="257"/>
            <ac:spMk id="2" creationId="{A2251037-5885-4B66-A8B1-1AD2484C0D6F}"/>
          </ac:spMkLst>
        </pc:spChg>
        <pc:spChg chg="add del mod">
          <ac:chgData name="Peter Qian" userId="ba6a7dd5-f24a-4271-9fb3-6e8625d3e718" providerId="ADAL" clId="{48C10EBA-9535-47A6-8D28-AC5D36123A18}" dt="2021-05-05T00:22:03.519" v="141" actId="20577"/>
          <ac:spMkLst>
            <pc:docMk/>
            <pc:sldMk cId="144597869" sldId="257"/>
            <ac:spMk id="3" creationId="{1D572360-3510-4C50-B701-4E45A19D5AEA}"/>
          </ac:spMkLst>
        </pc:spChg>
        <pc:picChg chg="add mod">
          <ac:chgData name="Peter Qian" userId="ba6a7dd5-f24a-4271-9fb3-6e8625d3e718" providerId="ADAL" clId="{48C10EBA-9535-47A6-8D28-AC5D36123A18}" dt="2021-05-05T00:20:22.582" v="20"/>
          <ac:picMkLst>
            <pc:docMk/>
            <pc:sldMk cId="144597869" sldId="257"/>
            <ac:picMk id="4" creationId="{85FD137C-C0A2-4DF3-9E53-D892C6F5FE9C}"/>
          </ac:picMkLst>
        </pc:picChg>
        <pc:picChg chg="add mod">
          <ac:chgData name="Peter Qian" userId="ba6a7dd5-f24a-4271-9fb3-6e8625d3e718" providerId="ADAL" clId="{48C10EBA-9535-47A6-8D28-AC5D36123A18}" dt="2021-05-05T00:20:52.051" v="119" actId="1076"/>
          <ac:picMkLst>
            <pc:docMk/>
            <pc:sldMk cId="144597869" sldId="257"/>
            <ac:picMk id="5" creationId="{E30705EC-29A2-48F7-937C-7C32E538511E}"/>
          </ac:picMkLst>
        </pc:picChg>
        <pc:picChg chg="add mod">
          <ac:chgData name="Peter Qian" userId="ba6a7dd5-f24a-4271-9fb3-6e8625d3e718" providerId="ADAL" clId="{48C10EBA-9535-47A6-8D28-AC5D36123A18}" dt="2021-05-05T00:22:08.547" v="145" actId="1076"/>
          <ac:picMkLst>
            <pc:docMk/>
            <pc:sldMk cId="144597869" sldId="257"/>
            <ac:picMk id="6" creationId="{158EAC82-8B26-44E2-9692-816D0C696969}"/>
          </ac:picMkLst>
        </pc:picChg>
      </pc:sldChg>
      <pc:sldChg chg="addSp delSp modSp new mod ord">
        <pc:chgData name="Peter Qian" userId="ba6a7dd5-f24a-4271-9fb3-6e8625d3e718" providerId="ADAL" clId="{48C10EBA-9535-47A6-8D28-AC5D36123A18}" dt="2021-05-05T01:03:56.280" v="2017" actId="20577"/>
        <pc:sldMkLst>
          <pc:docMk/>
          <pc:sldMk cId="705272461" sldId="258"/>
        </pc:sldMkLst>
        <pc:spChg chg="mod">
          <ac:chgData name="Peter Qian" userId="ba6a7dd5-f24a-4271-9fb3-6e8625d3e718" providerId="ADAL" clId="{48C10EBA-9535-47A6-8D28-AC5D36123A18}" dt="2021-05-05T00:30:53.701" v="454" actId="20577"/>
          <ac:spMkLst>
            <pc:docMk/>
            <pc:sldMk cId="705272461" sldId="258"/>
            <ac:spMk id="2" creationId="{A0395AB6-7E3C-4A78-B99C-4FD6ECEB76DD}"/>
          </ac:spMkLst>
        </pc:spChg>
        <pc:spChg chg="mod">
          <ac:chgData name="Peter Qian" userId="ba6a7dd5-f24a-4271-9fb3-6e8625d3e718" providerId="ADAL" clId="{48C10EBA-9535-47A6-8D28-AC5D36123A18}" dt="2021-05-05T01:03:56.280" v="2017" actId="20577"/>
          <ac:spMkLst>
            <pc:docMk/>
            <pc:sldMk cId="705272461" sldId="258"/>
            <ac:spMk id="3" creationId="{E67D7AED-55FB-4E9A-9BA2-E4DE386FFA35}"/>
          </ac:spMkLst>
        </pc:spChg>
        <pc:picChg chg="add del mod">
          <ac:chgData name="Peter Qian" userId="ba6a7dd5-f24a-4271-9fb3-6e8625d3e718" providerId="ADAL" clId="{48C10EBA-9535-47A6-8D28-AC5D36123A18}" dt="2021-05-05T00:58:03.164" v="1926" actId="21"/>
          <ac:picMkLst>
            <pc:docMk/>
            <pc:sldMk cId="705272461" sldId="258"/>
            <ac:picMk id="5" creationId="{C401BB01-5565-413D-8617-FA57A08E2EDC}"/>
          </ac:picMkLst>
        </pc:picChg>
        <pc:picChg chg="add mod">
          <ac:chgData name="Peter Qian" userId="ba6a7dd5-f24a-4271-9fb3-6e8625d3e718" providerId="ADAL" clId="{48C10EBA-9535-47A6-8D28-AC5D36123A18}" dt="2021-05-05T01:02:11.540" v="1948" actId="1076"/>
          <ac:picMkLst>
            <pc:docMk/>
            <pc:sldMk cId="705272461" sldId="258"/>
            <ac:picMk id="7" creationId="{DDED47C6-5B5F-4F63-A719-CC7FC8598BE6}"/>
          </ac:picMkLst>
        </pc:picChg>
        <pc:picChg chg="add mod">
          <ac:chgData name="Peter Qian" userId="ba6a7dd5-f24a-4271-9fb3-6e8625d3e718" providerId="ADAL" clId="{48C10EBA-9535-47A6-8D28-AC5D36123A18}" dt="2021-05-05T01:02:09.506" v="1947" actId="1076"/>
          <ac:picMkLst>
            <pc:docMk/>
            <pc:sldMk cId="705272461" sldId="258"/>
            <ac:picMk id="9" creationId="{CF434914-16F2-49A4-93F2-0E68586F1DAE}"/>
          </ac:picMkLst>
        </pc:picChg>
      </pc:sldChg>
      <pc:sldChg chg="addSp modSp add mod">
        <pc:chgData name="Peter Qian" userId="ba6a7dd5-f24a-4271-9fb3-6e8625d3e718" providerId="ADAL" clId="{48C10EBA-9535-47A6-8D28-AC5D36123A18}" dt="2021-05-05T00:32:38.024" v="486" actId="20577"/>
        <pc:sldMkLst>
          <pc:docMk/>
          <pc:sldMk cId="2806431564" sldId="259"/>
        </pc:sldMkLst>
        <pc:spChg chg="mod">
          <ac:chgData name="Peter Qian" userId="ba6a7dd5-f24a-4271-9fb3-6e8625d3e718" providerId="ADAL" clId="{48C10EBA-9535-47A6-8D28-AC5D36123A18}" dt="2021-05-05T00:30:47.165" v="438" actId="20577"/>
          <ac:spMkLst>
            <pc:docMk/>
            <pc:sldMk cId="2806431564" sldId="259"/>
            <ac:spMk id="2" creationId="{A0395AB6-7E3C-4A78-B99C-4FD6ECEB76DD}"/>
          </ac:spMkLst>
        </pc:spChg>
        <pc:spChg chg="mod">
          <ac:chgData name="Peter Qian" userId="ba6a7dd5-f24a-4271-9fb3-6e8625d3e718" providerId="ADAL" clId="{48C10EBA-9535-47A6-8D28-AC5D36123A18}" dt="2021-05-05T00:32:38.024" v="486" actId="20577"/>
          <ac:spMkLst>
            <pc:docMk/>
            <pc:sldMk cId="2806431564" sldId="259"/>
            <ac:spMk id="3" creationId="{E67D7AED-55FB-4E9A-9BA2-E4DE386FFA35}"/>
          </ac:spMkLst>
        </pc:spChg>
        <pc:picChg chg="add mod">
          <ac:chgData name="Peter Qian" userId="ba6a7dd5-f24a-4271-9fb3-6e8625d3e718" providerId="ADAL" clId="{48C10EBA-9535-47A6-8D28-AC5D36123A18}" dt="2021-05-05T00:25:14.647" v="164" actId="1076"/>
          <ac:picMkLst>
            <pc:docMk/>
            <pc:sldMk cId="2806431564" sldId="259"/>
            <ac:picMk id="5" creationId="{32488D5E-6D20-4D46-B458-2530BD3D2F87}"/>
          </ac:picMkLst>
        </pc:picChg>
        <pc:picChg chg="add mod">
          <ac:chgData name="Peter Qian" userId="ba6a7dd5-f24a-4271-9fb3-6e8625d3e718" providerId="ADAL" clId="{48C10EBA-9535-47A6-8D28-AC5D36123A18}" dt="2021-05-05T00:32:28.366" v="477" actId="1076"/>
          <ac:picMkLst>
            <pc:docMk/>
            <pc:sldMk cId="2806431564" sldId="259"/>
            <ac:picMk id="7" creationId="{A011E5D5-F67E-46BC-BDF7-FAD3EEE5E47F}"/>
          </ac:picMkLst>
        </pc:picChg>
        <pc:picChg chg="add mod">
          <ac:chgData name="Peter Qian" userId="ba6a7dd5-f24a-4271-9fb3-6e8625d3e718" providerId="ADAL" clId="{48C10EBA-9535-47A6-8D28-AC5D36123A18}" dt="2021-05-05T00:25:18.637" v="166" actId="1076"/>
          <ac:picMkLst>
            <pc:docMk/>
            <pc:sldMk cId="2806431564" sldId="259"/>
            <ac:picMk id="9" creationId="{9D7F4962-3FA0-4C24-867B-3468188A8BA6}"/>
          </ac:picMkLst>
        </pc:picChg>
      </pc:sldChg>
      <pc:sldChg chg="modSp new mod">
        <pc:chgData name="Peter Qian" userId="ba6a7dd5-f24a-4271-9fb3-6e8625d3e718" providerId="ADAL" clId="{48C10EBA-9535-47A6-8D28-AC5D36123A18}" dt="2021-05-05T00:53:00.072" v="1831" actId="20577"/>
        <pc:sldMkLst>
          <pc:docMk/>
          <pc:sldMk cId="3162915727" sldId="260"/>
        </pc:sldMkLst>
        <pc:spChg chg="mod">
          <ac:chgData name="Peter Qian" userId="ba6a7dd5-f24a-4271-9fb3-6e8625d3e718" providerId="ADAL" clId="{48C10EBA-9535-47A6-8D28-AC5D36123A18}" dt="2021-05-05T00:31:07.150" v="469" actId="20577"/>
          <ac:spMkLst>
            <pc:docMk/>
            <pc:sldMk cId="3162915727" sldId="260"/>
            <ac:spMk id="2" creationId="{4C2C8F30-D7DD-4626-8C47-BDAA9539AF60}"/>
          </ac:spMkLst>
        </pc:spChg>
        <pc:spChg chg="mod">
          <ac:chgData name="Peter Qian" userId="ba6a7dd5-f24a-4271-9fb3-6e8625d3e718" providerId="ADAL" clId="{48C10EBA-9535-47A6-8D28-AC5D36123A18}" dt="2021-05-05T00:53:00.072" v="1831" actId="20577"/>
          <ac:spMkLst>
            <pc:docMk/>
            <pc:sldMk cId="3162915727" sldId="260"/>
            <ac:spMk id="3" creationId="{E3F5C8CC-DE5D-46AD-91BE-B852D57DAEB6}"/>
          </ac:spMkLst>
        </pc:spChg>
      </pc:sldChg>
      <pc:sldChg chg="addSp delSp modSp new mod ord">
        <pc:chgData name="Peter Qian" userId="ba6a7dd5-f24a-4271-9fb3-6e8625d3e718" providerId="ADAL" clId="{48C10EBA-9535-47A6-8D28-AC5D36123A18}" dt="2021-05-05T00:53:43.914" v="1847" actId="1076"/>
        <pc:sldMkLst>
          <pc:docMk/>
          <pc:sldMk cId="3710420593" sldId="261"/>
        </pc:sldMkLst>
        <pc:spChg chg="mod">
          <ac:chgData name="Peter Qian" userId="ba6a7dd5-f24a-4271-9fb3-6e8625d3e718" providerId="ADAL" clId="{48C10EBA-9535-47A6-8D28-AC5D36123A18}" dt="2021-05-05T00:32:04.692" v="476"/>
          <ac:spMkLst>
            <pc:docMk/>
            <pc:sldMk cId="3710420593" sldId="261"/>
            <ac:spMk id="2" creationId="{F0C185BA-ECC5-4871-B534-1E758DFBB431}"/>
          </ac:spMkLst>
        </pc:spChg>
        <pc:spChg chg="add del mod">
          <ac:chgData name="Peter Qian" userId="ba6a7dd5-f24a-4271-9fb3-6e8625d3e718" providerId="ADAL" clId="{48C10EBA-9535-47A6-8D28-AC5D36123A18}" dt="2021-05-05T00:40:10.542" v="1544" actId="1076"/>
          <ac:spMkLst>
            <pc:docMk/>
            <pc:sldMk cId="3710420593" sldId="261"/>
            <ac:spMk id="3" creationId="{3E2D4EB1-C60D-42EC-A042-EC20BC06EC21}"/>
          </ac:spMkLst>
        </pc:spChg>
        <pc:picChg chg="add del mod ord">
          <ac:chgData name="Peter Qian" userId="ba6a7dd5-f24a-4271-9fb3-6e8625d3e718" providerId="ADAL" clId="{48C10EBA-9535-47A6-8D28-AC5D36123A18}" dt="2021-05-05T00:38:46.379" v="1400" actId="22"/>
          <ac:picMkLst>
            <pc:docMk/>
            <pc:sldMk cId="3710420593" sldId="261"/>
            <ac:picMk id="5" creationId="{A9AEE22B-92E1-4927-B1A7-9B8970DEE72B}"/>
          </ac:picMkLst>
        </pc:picChg>
        <pc:picChg chg="add del mod">
          <ac:chgData name="Peter Qian" userId="ba6a7dd5-f24a-4271-9fb3-6e8625d3e718" providerId="ADAL" clId="{48C10EBA-9535-47A6-8D28-AC5D36123A18}" dt="2021-05-05T00:40:04.459" v="1540" actId="478"/>
          <ac:picMkLst>
            <pc:docMk/>
            <pc:sldMk cId="3710420593" sldId="261"/>
            <ac:picMk id="7" creationId="{037AB533-EF88-45BE-98CD-B0EDEE1BCA62}"/>
          </ac:picMkLst>
        </pc:picChg>
        <pc:picChg chg="add del">
          <ac:chgData name="Peter Qian" userId="ba6a7dd5-f24a-4271-9fb3-6e8625d3e718" providerId="ADAL" clId="{48C10EBA-9535-47A6-8D28-AC5D36123A18}" dt="2021-05-05T00:40:10.110" v="1543" actId="22"/>
          <ac:picMkLst>
            <pc:docMk/>
            <pc:sldMk cId="3710420593" sldId="261"/>
            <ac:picMk id="9" creationId="{A0A62F5D-D43C-485D-9C7F-0BA4335C3B03}"/>
          </ac:picMkLst>
        </pc:picChg>
        <pc:picChg chg="add mod">
          <ac:chgData name="Peter Qian" userId="ba6a7dd5-f24a-4271-9fb3-6e8625d3e718" providerId="ADAL" clId="{48C10EBA-9535-47A6-8D28-AC5D36123A18}" dt="2021-05-05T00:53:26.389" v="1844" actId="1076"/>
          <ac:picMkLst>
            <pc:docMk/>
            <pc:sldMk cId="3710420593" sldId="261"/>
            <ac:picMk id="11" creationId="{99EA11AA-9815-4E51-8970-7E0574ECEF5A}"/>
          </ac:picMkLst>
        </pc:picChg>
        <pc:picChg chg="add del mod">
          <ac:chgData name="Peter Qian" userId="ba6a7dd5-f24a-4271-9fb3-6e8625d3e718" providerId="ADAL" clId="{48C10EBA-9535-47A6-8D28-AC5D36123A18}" dt="2021-05-05T00:41:07.550" v="1553" actId="478"/>
          <ac:picMkLst>
            <pc:docMk/>
            <pc:sldMk cId="3710420593" sldId="261"/>
            <ac:picMk id="12" creationId="{374012C6-3178-42C6-8457-FE67CAA14A43}"/>
          </ac:picMkLst>
        </pc:picChg>
        <pc:picChg chg="add mod">
          <ac:chgData name="Peter Qian" userId="ba6a7dd5-f24a-4271-9fb3-6e8625d3e718" providerId="ADAL" clId="{48C10EBA-9535-47A6-8D28-AC5D36123A18}" dt="2021-05-05T00:53:27.616" v="1845" actId="1076"/>
          <ac:picMkLst>
            <pc:docMk/>
            <pc:sldMk cId="3710420593" sldId="261"/>
            <ac:picMk id="14" creationId="{81C444AD-678E-4F68-8EF1-1E9CC9228140}"/>
          </ac:picMkLst>
        </pc:picChg>
        <pc:picChg chg="add mod">
          <ac:chgData name="Peter Qian" userId="ba6a7dd5-f24a-4271-9fb3-6e8625d3e718" providerId="ADAL" clId="{48C10EBA-9535-47A6-8D28-AC5D36123A18}" dt="2021-05-05T00:53:43.914" v="1847" actId="1076"/>
          <ac:picMkLst>
            <pc:docMk/>
            <pc:sldMk cId="3710420593" sldId="261"/>
            <ac:picMk id="16" creationId="{5D273F0A-571F-4CD8-9054-01B117D4F6CA}"/>
          </ac:picMkLst>
        </pc:picChg>
      </pc:sldChg>
      <pc:sldChg chg="modSp new mod">
        <pc:chgData name="Peter Qian" userId="ba6a7dd5-f24a-4271-9fb3-6e8625d3e718" providerId="ADAL" clId="{48C10EBA-9535-47A6-8D28-AC5D36123A18}" dt="2021-05-05T23:05:20.270" v="2369" actId="20577"/>
        <pc:sldMkLst>
          <pc:docMk/>
          <pc:sldMk cId="2452216855" sldId="262"/>
        </pc:sldMkLst>
        <pc:spChg chg="mod">
          <ac:chgData name="Peter Qian" userId="ba6a7dd5-f24a-4271-9fb3-6e8625d3e718" providerId="ADAL" clId="{48C10EBA-9535-47A6-8D28-AC5D36123A18}" dt="2021-05-05T00:33:55.398" v="530" actId="20577"/>
          <ac:spMkLst>
            <pc:docMk/>
            <pc:sldMk cId="2452216855" sldId="262"/>
            <ac:spMk id="2" creationId="{65CB4BD5-5F1F-492D-A6D8-52C814EFE7B6}"/>
          </ac:spMkLst>
        </pc:spChg>
        <pc:spChg chg="mod">
          <ac:chgData name="Peter Qian" userId="ba6a7dd5-f24a-4271-9fb3-6e8625d3e718" providerId="ADAL" clId="{48C10EBA-9535-47A6-8D28-AC5D36123A18}" dt="2021-05-05T23:05:20.270" v="2369" actId="20577"/>
          <ac:spMkLst>
            <pc:docMk/>
            <pc:sldMk cId="2452216855" sldId="262"/>
            <ac:spMk id="3" creationId="{903BA34E-3553-425A-945C-A569BC9A309C}"/>
          </ac:spMkLst>
        </pc:spChg>
      </pc:sldChg>
      <pc:sldChg chg="modSp new mod">
        <pc:chgData name="Peter Qian" userId="ba6a7dd5-f24a-4271-9fb3-6e8625d3e718" providerId="ADAL" clId="{48C10EBA-9535-47A6-8D28-AC5D36123A18}" dt="2021-05-05T01:39:18.500" v="2187" actId="20577"/>
        <pc:sldMkLst>
          <pc:docMk/>
          <pc:sldMk cId="417773847" sldId="263"/>
        </pc:sldMkLst>
        <pc:spChg chg="mod">
          <ac:chgData name="Peter Qian" userId="ba6a7dd5-f24a-4271-9fb3-6e8625d3e718" providerId="ADAL" clId="{48C10EBA-9535-47A6-8D28-AC5D36123A18}" dt="2021-05-05T00:36:18.430" v="996" actId="20577"/>
          <ac:spMkLst>
            <pc:docMk/>
            <pc:sldMk cId="417773847" sldId="263"/>
            <ac:spMk id="2" creationId="{A834FC29-6C9C-4310-8AF6-B731570CD96C}"/>
          </ac:spMkLst>
        </pc:spChg>
        <pc:spChg chg="mod">
          <ac:chgData name="Peter Qian" userId="ba6a7dd5-f24a-4271-9fb3-6e8625d3e718" providerId="ADAL" clId="{48C10EBA-9535-47A6-8D28-AC5D36123A18}" dt="2021-05-05T01:39:18.500" v="2187" actId="20577"/>
          <ac:spMkLst>
            <pc:docMk/>
            <pc:sldMk cId="417773847" sldId="263"/>
            <ac:spMk id="3" creationId="{C44F62F4-C898-44BF-B29D-56FBCA8B72AE}"/>
          </ac:spMkLst>
        </pc:spChg>
      </pc:sldChg>
      <pc:sldChg chg="new del ord">
        <pc:chgData name="Peter Qian" userId="ba6a7dd5-f24a-4271-9fb3-6e8625d3e718" providerId="ADAL" clId="{48C10EBA-9535-47A6-8D28-AC5D36123A18}" dt="2021-05-05T00:37:19.820" v="1221" actId="47"/>
        <pc:sldMkLst>
          <pc:docMk/>
          <pc:sldMk cId="479590880" sldId="264"/>
        </pc:sldMkLst>
      </pc:sldChg>
      <pc:sldChg chg="modSp new mod">
        <pc:chgData name="Peter Qian" userId="ba6a7dd5-f24a-4271-9fb3-6e8625d3e718" providerId="ADAL" clId="{48C10EBA-9535-47A6-8D28-AC5D36123A18}" dt="2021-05-05T23:05:43.025" v="2414" actId="20577"/>
        <pc:sldMkLst>
          <pc:docMk/>
          <pc:sldMk cId="1354558835" sldId="264"/>
        </pc:sldMkLst>
        <pc:spChg chg="mod">
          <ac:chgData name="Peter Qian" userId="ba6a7dd5-f24a-4271-9fb3-6e8625d3e718" providerId="ADAL" clId="{48C10EBA-9535-47A6-8D28-AC5D36123A18}" dt="2021-05-05T00:37:28.868" v="1229" actId="20577"/>
          <ac:spMkLst>
            <pc:docMk/>
            <pc:sldMk cId="1354558835" sldId="264"/>
            <ac:spMk id="2" creationId="{C348F352-6C02-4C19-B600-E615BDB0A98C}"/>
          </ac:spMkLst>
        </pc:spChg>
        <pc:spChg chg="mod">
          <ac:chgData name="Peter Qian" userId="ba6a7dd5-f24a-4271-9fb3-6e8625d3e718" providerId="ADAL" clId="{48C10EBA-9535-47A6-8D28-AC5D36123A18}" dt="2021-05-05T23:05:43.025" v="2414" actId="20577"/>
          <ac:spMkLst>
            <pc:docMk/>
            <pc:sldMk cId="1354558835" sldId="264"/>
            <ac:spMk id="3" creationId="{25182D46-A43F-44A2-A695-8DCFF54EC4D2}"/>
          </ac:spMkLst>
        </pc:spChg>
      </pc:sldChg>
      <pc:sldChg chg="add del">
        <pc:chgData name="Peter Qian" userId="ba6a7dd5-f24a-4271-9fb3-6e8625d3e718" providerId="ADAL" clId="{48C10EBA-9535-47A6-8D28-AC5D36123A18}" dt="2021-05-05T00:38:40.090" v="1398" actId="47"/>
        <pc:sldMkLst>
          <pc:docMk/>
          <pc:sldMk cId="388178073" sldId="265"/>
        </pc:sldMkLst>
      </pc:sldChg>
      <pc:sldChg chg="modSp new mod">
        <pc:chgData name="Peter Qian" userId="ba6a7dd5-f24a-4271-9fb3-6e8625d3e718" providerId="ADAL" clId="{48C10EBA-9535-47A6-8D28-AC5D36123A18}" dt="2021-05-05T23:00:28.037" v="2344" actId="20577"/>
        <pc:sldMkLst>
          <pc:docMk/>
          <pc:sldMk cId="3594964165" sldId="265"/>
        </pc:sldMkLst>
        <pc:spChg chg="mod">
          <ac:chgData name="Peter Qian" userId="ba6a7dd5-f24a-4271-9fb3-6e8625d3e718" providerId="ADAL" clId="{48C10EBA-9535-47A6-8D28-AC5D36123A18}" dt="2021-05-05T00:45:31.082" v="1561"/>
          <ac:spMkLst>
            <pc:docMk/>
            <pc:sldMk cId="3594964165" sldId="265"/>
            <ac:spMk id="2" creationId="{E6BFBDE3-C1AB-4211-8D42-574054E56B66}"/>
          </ac:spMkLst>
        </pc:spChg>
        <pc:spChg chg="mod">
          <ac:chgData name="Peter Qian" userId="ba6a7dd5-f24a-4271-9fb3-6e8625d3e718" providerId="ADAL" clId="{48C10EBA-9535-47A6-8D28-AC5D36123A18}" dt="2021-05-05T23:00:28.037" v="2344" actId="20577"/>
          <ac:spMkLst>
            <pc:docMk/>
            <pc:sldMk cId="3594964165" sldId="265"/>
            <ac:spMk id="3" creationId="{2C269DD8-111A-4766-896E-5078EDE50561}"/>
          </ac:spMkLst>
        </pc:spChg>
      </pc:sldChg>
      <pc:sldChg chg="addSp modSp new mod">
        <pc:chgData name="Peter Qian" userId="ba6a7dd5-f24a-4271-9fb3-6e8625d3e718" providerId="ADAL" clId="{48C10EBA-9535-47A6-8D28-AC5D36123A18}" dt="2021-05-05T00:58:06.309" v="1928" actId="1076"/>
        <pc:sldMkLst>
          <pc:docMk/>
          <pc:sldMk cId="1657961610" sldId="266"/>
        </pc:sldMkLst>
        <pc:spChg chg="mod">
          <ac:chgData name="Peter Qian" userId="ba6a7dd5-f24a-4271-9fb3-6e8625d3e718" providerId="ADAL" clId="{48C10EBA-9535-47A6-8D28-AC5D36123A18}" dt="2021-05-05T00:53:19.998" v="1843" actId="20577"/>
          <ac:spMkLst>
            <pc:docMk/>
            <pc:sldMk cId="1657961610" sldId="266"/>
            <ac:spMk id="2" creationId="{47C52065-CD9E-4FD6-BABB-ED10FA64264B}"/>
          </ac:spMkLst>
        </pc:spChg>
        <pc:spChg chg="mod">
          <ac:chgData name="Peter Qian" userId="ba6a7dd5-f24a-4271-9fb3-6e8625d3e718" providerId="ADAL" clId="{48C10EBA-9535-47A6-8D28-AC5D36123A18}" dt="2021-05-05T00:58:01.643" v="1925"/>
          <ac:spMkLst>
            <pc:docMk/>
            <pc:sldMk cId="1657961610" sldId="266"/>
            <ac:spMk id="3" creationId="{C8726B3C-0D5E-4BE9-9ED1-E12E551EFC39}"/>
          </ac:spMkLst>
        </pc:spChg>
        <pc:picChg chg="add mod">
          <ac:chgData name="Peter Qian" userId="ba6a7dd5-f24a-4271-9fb3-6e8625d3e718" providerId="ADAL" clId="{48C10EBA-9535-47A6-8D28-AC5D36123A18}" dt="2021-05-05T00:58:06.309" v="1928" actId="1076"/>
          <ac:picMkLst>
            <pc:docMk/>
            <pc:sldMk cId="1657961610" sldId="266"/>
            <ac:picMk id="4" creationId="{AA143AB0-C1AE-48C8-8770-B99338800F45}"/>
          </ac:picMkLst>
        </pc:picChg>
      </pc:sldChg>
      <pc:sldChg chg="new del">
        <pc:chgData name="Peter Qian" userId="ba6a7dd5-f24a-4271-9fb3-6e8625d3e718" providerId="ADAL" clId="{48C10EBA-9535-47A6-8D28-AC5D36123A18}" dt="2021-05-05T00:51:53.334" v="1706" actId="47"/>
        <pc:sldMkLst>
          <pc:docMk/>
          <pc:sldMk cId="3562183854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0D54D-72AC-46EA-98DA-45C9DE220E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DD3F42-B2F9-4E7A-8712-9887390B39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4EB71-7DEA-4037-B26C-0033B7B67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2870-6954-4950-8EF8-344993B9B7BA}" type="datetimeFigureOut">
              <a:rPr lang="en-AU" smtClean="0"/>
              <a:t>6/05/2021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24983-3D6D-4125-B591-55629A57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80CF70-F83C-4E90-BC28-B08CAF424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2C42-26CE-472E-8503-7C9A9910C8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9566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D80F4-3B5E-4E63-B7DC-5B693DAC5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EA75BE-65C7-454B-98E8-EB29B4A9E8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905CD-9952-4B12-B5A2-8C6C3F519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2870-6954-4950-8EF8-344993B9B7BA}" type="datetimeFigureOut">
              <a:rPr lang="en-AU" smtClean="0"/>
              <a:t>6/05/2021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9B54F-3166-474D-8E6A-F72076FEE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69F79-4F76-41CE-AA84-28A941A8A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2C42-26CE-472E-8503-7C9A9910C8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5862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FAA827-70AF-4B15-B0F8-2887B0EC43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0462C5-840D-47F3-9496-55E021E3C4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DF55B-FE16-4974-B3A7-09310D5CF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2870-6954-4950-8EF8-344993B9B7BA}" type="datetimeFigureOut">
              <a:rPr lang="en-AU" smtClean="0"/>
              <a:t>6/05/2021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7E1C34-7CF5-4EDA-BB3B-DDEA7DE83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49402-2997-42B1-9197-77C3BAB0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2C42-26CE-472E-8503-7C9A9910C8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964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BCABD-E454-4047-A5CA-57613CD12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5733C-033B-41CC-89F1-B32C937AB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947FB-0C08-4D68-816C-4C69B5CD3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2870-6954-4950-8EF8-344993B9B7BA}" type="datetimeFigureOut">
              <a:rPr lang="en-AU" smtClean="0"/>
              <a:t>6/05/2021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7A6635-0C93-4763-A103-37A0F2FDA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B69F33-BE1C-486C-A1DB-4868F3E7A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2C42-26CE-472E-8503-7C9A9910C8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5517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AB9E8-7B8E-4CA2-860E-FD8397CE0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818133-6122-445C-B9EA-A8153E160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ED1FD-D38B-4D0E-965F-D6896772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2870-6954-4950-8EF8-344993B9B7BA}" type="datetimeFigureOut">
              <a:rPr lang="en-AU" smtClean="0"/>
              <a:t>6/05/2021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2D5D4-788F-4816-B4EE-72FF086B6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41C0E-BDE2-4756-AE9E-F7E929947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2C42-26CE-472E-8503-7C9A9910C8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6311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A90FE-513F-4E5E-9592-BAC2455C1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18E9A-D552-46CD-AE65-85ABDA21B3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C8F91B-3FD1-4135-95D4-F0820178A4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251021-42E4-45C7-AE27-B3BD70B7B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2870-6954-4950-8EF8-344993B9B7BA}" type="datetimeFigureOut">
              <a:rPr lang="en-AU" smtClean="0"/>
              <a:t>6/05/2021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7F784-F0F4-4C62-9125-D82CC723B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673065-C3D7-4A23-99B3-57D3E5BD6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2C42-26CE-472E-8503-7C9A9910C8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5799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F268B-5813-4644-B594-C319FACDD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B5E78B-A6A3-4963-B988-2D50F5E24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A213F5-E0ED-47F8-A1C8-B53AE0BA59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807439-C562-48B2-8952-AB6336B526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D15DC9-D350-4744-93D2-7FCC87688F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5CE622-4770-4220-BB30-AEF7584EA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2870-6954-4950-8EF8-344993B9B7BA}" type="datetimeFigureOut">
              <a:rPr lang="en-AU" smtClean="0"/>
              <a:t>6/05/2021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903EDD-EB5A-40B5-8F42-A5D8C0740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37B37D-ABA8-466B-ABE9-558479D46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2C42-26CE-472E-8503-7C9A9910C8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8489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32884-5B1C-4175-A2A5-5DD322083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B309BB-BE99-430C-B814-11FB4915E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2870-6954-4950-8EF8-344993B9B7BA}" type="datetimeFigureOut">
              <a:rPr lang="en-AU" smtClean="0"/>
              <a:t>6/05/2021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5A3A5D-BCB4-4656-A261-D47A2E238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775627-D3A3-4989-BDFC-B88151740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2C42-26CE-472E-8503-7C9A9910C8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4200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3C14C6-0549-4790-88AF-24852F41F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2870-6954-4950-8EF8-344993B9B7BA}" type="datetimeFigureOut">
              <a:rPr lang="en-AU" smtClean="0"/>
              <a:t>6/05/2021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CE6307-4331-459E-BCE2-0EE1E46C1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00A1FD-080D-4096-915B-1175C917D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2C42-26CE-472E-8503-7C9A9910C8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108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4F5BC-0AD7-4510-AF92-332A24DDD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071F2-7B0D-431C-A9A8-032C27EC6E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D61E99-6EA5-4AF8-ACA2-2D417F3E55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1BA01F-BF40-4804-A1F3-DD02A3A62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2870-6954-4950-8EF8-344993B9B7BA}" type="datetimeFigureOut">
              <a:rPr lang="en-AU" smtClean="0"/>
              <a:t>6/05/2021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EDA645-5B65-4094-8D91-D8DE158DA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B2EA0-18B9-445B-9341-B92B19A22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2C42-26CE-472E-8503-7C9A9910C8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2465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BB000-0BBA-4A7A-BE3B-D57FF4BA4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5A3F5C-9293-447D-8CA0-C0194B9451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D9A52D-376F-4393-925E-B56C3FA0AB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97F2D-3778-4D98-937E-0383FA5A0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2870-6954-4950-8EF8-344993B9B7BA}" type="datetimeFigureOut">
              <a:rPr lang="en-AU" smtClean="0"/>
              <a:t>6/05/2021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B7790-BFC8-4CD1-9163-919F4798F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DEB00C-FF75-463D-A90D-1681943CF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2C42-26CE-472E-8503-7C9A9910C8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3644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CE2BED-994F-4DAB-AF04-1C2C60139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A7693D-167B-4E7B-93B1-89892B772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3FFB1-EC3F-41D6-9539-71DA9444AA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B2870-6954-4950-8EF8-344993B9B7BA}" type="datetimeFigureOut">
              <a:rPr lang="en-AU" smtClean="0"/>
              <a:t>6/05/2021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DB87C-9A40-40C6-B6BA-6503D9BA00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B74C5-A1C4-4DA8-8489-28CBDEFECF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C2C42-26CE-472E-8503-7C9A9910C8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3711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.qt.io/qt-5/qtableview.html" TargetMode="External"/><Relationship Id="rId7" Type="http://schemas.openxmlformats.org/officeDocument/2006/relationships/image" Target="../media/image5.png"/><Relationship Id="rId2" Type="http://schemas.openxmlformats.org/officeDocument/2006/relationships/hyperlink" Target="https://doc.qt.io/qt-5/qlistview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doc.qt.io/qt-5/qtreeview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99121-693C-45D5-8C82-8A6A717BC5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SPRINT: 20210429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4E91F5-8998-4209-A62D-D074EFDAB2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36913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4FC29-6C9C-4310-8AF6-B731570CD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still needs to be done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F62F4-C898-44BF-B29D-56FBCA8B7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Look more into the Onko Source Code</a:t>
            </a:r>
          </a:p>
          <a:p>
            <a:r>
              <a:rPr lang="en-AU" dirty="0"/>
              <a:t>Start creating mini examples of unrelated code to understand PyQt5 in practical terms</a:t>
            </a:r>
          </a:p>
          <a:p>
            <a:r>
              <a:rPr lang="en-AU" dirty="0"/>
              <a:t>If it’s possible, </a:t>
            </a:r>
            <a:r>
              <a:rPr lang="en-AU"/>
              <a:t>start writing code to Learn and Train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7773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8F352-6C02-4C19-B600-E615BDB0A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82D46-A43F-44A2-A695-8DCFF54EC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Look at the </a:t>
            </a:r>
            <a:r>
              <a:rPr lang="en-AU"/>
              <a:t>product backlog</a:t>
            </a:r>
          </a:p>
          <a:p>
            <a:r>
              <a:rPr lang="en-AU" dirty="0"/>
              <a:t>Experimented with source code</a:t>
            </a:r>
          </a:p>
          <a:p>
            <a:r>
              <a:rPr lang="en-AU" dirty="0"/>
              <a:t>To do list for next week</a:t>
            </a:r>
          </a:p>
        </p:txBody>
      </p:sp>
    </p:spTree>
    <p:extLst>
      <p:ext uri="{BB962C8B-B14F-4D97-AF65-F5344CB8AC3E}">
        <p14:creationId xmlns:p14="http://schemas.microsoft.com/office/powerpoint/2010/main" val="1354558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51037-5885-4B66-A8B1-1AD2484C0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SPRINT#1196 Subtask: PyQt5 – View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72360-3510-4C50-B701-4E45A19D5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99083" cy="4351338"/>
          </a:xfrm>
        </p:spPr>
        <p:txBody>
          <a:bodyPr/>
          <a:lstStyle/>
          <a:p>
            <a:r>
              <a:rPr lang="en-AU" dirty="0"/>
              <a:t>Typical ways of displaying items</a:t>
            </a:r>
          </a:p>
          <a:p>
            <a:pPr lvl="1"/>
            <a:r>
              <a:rPr lang="en-AU" dirty="0" err="1"/>
              <a:t>QListView</a:t>
            </a:r>
            <a:endParaRPr lang="en-AU" dirty="0"/>
          </a:p>
          <a:p>
            <a:pPr lvl="1"/>
            <a:r>
              <a:rPr lang="en-AU" dirty="0" err="1"/>
              <a:t>QTableView</a:t>
            </a:r>
            <a:endParaRPr lang="en-AU" dirty="0"/>
          </a:p>
          <a:p>
            <a:pPr lvl="1"/>
            <a:r>
              <a:rPr lang="en-AU" dirty="0" err="1"/>
              <a:t>QTreeView</a:t>
            </a:r>
            <a:endParaRPr lang="en-AU" dirty="0"/>
          </a:p>
          <a:p>
            <a:pPr lvl="1"/>
            <a:endParaRPr lang="en-AU" dirty="0"/>
          </a:p>
          <a:p>
            <a:endParaRPr lang="en-AU" dirty="0"/>
          </a:p>
          <a:p>
            <a:pPr lvl="1"/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0705EC-29A2-48F7-937C-7C32E538511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6489" y="1667669"/>
            <a:ext cx="4027311" cy="466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58EAC82-8B26-44E2-9692-816D0C69696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21524" y="3802272"/>
            <a:ext cx="6704965" cy="2690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97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95AB6-7E3C-4A78-B99C-4FD6ECEB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SPRINT#1196 Subtask: PyQt5 – View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D7AED-55FB-4E9A-9BA2-E4DE386FF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Each View has their separate functions</a:t>
            </a:r>
          </a:p>
          <a:p>
            <a:pPr lvl="1"/>
            <a:r>
              <a:rPr lang="en-AU" dirty="0">
                <a:hlinkClick r:id="rId2"/>
              </a:rPr>
              <a:t>https://doc.qt.io/qt-5/qlistview.html</a:t>
            </a:r>
            <a:endParaRPr lang="en-AU" dirty="0"/>
          </a:p>
          <a:p>
            <a:pPr lvl="1"/>
            <a:r>
              <a:rPr lang="en-AU" dirty="0">
                <a:hlinkClick r:id="rId3"/>
              </a:rPr>
              <a:t>https://doc.qt.io/qt-5/qtableview.html</a:t>
            </a:r>
            <a:endParaRPr lang="en-AU" dirty="0"/>
          </a:p>
          <a:p>
            <a:pPr lvl="1"/>
            <a:r>
              <a:rPr lang="en-AU" dirty="0">
                <a:hlinkClick r:id="rId4"/>
              </a:rPr>
              <a:t>https://doc.qt.io/qt-5/qtreeview.html</a:t>
            </a:r>
            <a:endParaRPr lang="en-AU" dirty="0"/>
          </a:p>
          <a:p>
            <a:pPr lvl="1"/>
            <a:endParaRPr lang="en-AU" dirty="0"/>
          </a:p>
          <a:p>
            <a:pPr lvl="1"/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488D5E-6D20-4D46-B458-2530BD3D2F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9341" y="3815234"/>
            <a:ext cx="4124656" cy="202704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011E5D5-F67E-46BC-BDF7-FAD3EEE5E47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78753" y="3777601"/>
            <a:ext cx="3981763" cy="21023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D7F4962-3FA0-4C24-867B-3468188A8BA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45272" y="3777601"/>
            <a:ext cx="3860689" cy="195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431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95AB6-7E3C-4A78-B99C-4FD6ECEB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SPRINT#1196 Subtask: PyQt5 – View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D7AED-55FB-4E9A-9BA2-E4DE386FF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View Class</a:t>
            </a:r>
          </a:p>
          <a:p>
            <a:pPr lvl="1"/>
            <a:r>
              <a:rPr lang="en-AU" dirty="0"/>
              <a:t>Handles basic UI</a:t>
            </a:r>
          </a:p>
          <a:p>
            <a:pPr lvl="1"/>
            <a:r>
              <a:rPr lang="en-AU" dirty="0"/>
              <a:t>Drag and drop</a:t>
            </a:r>
          </a:p>
          <a:p>
            <a:pPr lvl="2"/>
            <a:r>
              <a:rPr lang="en-AU" dirty="0" err="1"/>
              <a:t>QTreeWidget</a:t>
            </a:r>
            <a:endParaRPr lang="en-AU" dirty="0"/>
          </a:p>
          <a:p>
            <a:pPr lvl="2"/>
            <a:r>
              <a:rPr lang="en-AU" dirty="0" err="1"/>
              <a:t>QListWidget</a:t>
            </a:r>
            <a:endParaRPr lang="en-AU" dirty="0"/>
          </a:p>
          <a:p>
            <a:pPr lvl="2"/>
            <a:r>
              <a:rPr lang="en-AU" dirty="0" err="1"/>
              <a:t>QTableWidget</a:t>
            </a:r>
            <a:endParaRPr lang="en-AU" dirty="0"/>
          </a:p>
          <a:p>
            <a:pPr lvl="1"/>
            <a:endParaRPr lang="en-AU" dirty="0"/>
          </a:p>
          <a:p>
            <a:pPr lvl="1"/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DED47C6-5B5F-4F63-A719-CC7FC8598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7867" y="1428640"/>
            <a:ext cx="6771562" cy="30821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F434914-16F2-49A4-93F2-0E68586F1D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4907813"/>
            <a:ext cx="5763429" cy="1752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272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185BA-ECC5-4871-B534-1E758DFBB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SPRINT#1196 Subtask: PyQt5 – Model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D4EB1-C60D-42EC-A042-EC20BC06E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Model interface to access data</a:t>
            </a:r>
          </a:p>
          <a:p>
            <a:r>
              <a:rPr lang="en-AU" dirty="0"/>
              <a:t>Model index -&gt; keep data separate from the way it’s accessed</a:t>
            </a:r>
          </a:p>
          <a:p>
            <a:endParaRPr lang="en-AU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9EA11AA-9815-4E51-8970-7E0574ECEF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891" y="3429000"/>
            <a:ext cx="4474779" cy="187953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1C444AD-678E-4F68-8EF1-1E9CC92281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7348" y="3413005"/>
            <a:ext cx="4047795" cy="189552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D273F0A-571F-4CD8-9054-01B117D4F6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42714" y="3052327"/>
            <a:ext cx="1562318" cy="3124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420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C8F30-D7DD-4626-8C47-BDAA9539A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SPRINT#1196 Subtask: PyQt5 – Model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5C8CC-DE5D-46AD-91BE-B852D57DA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Ways to handle data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QAbstractItemModel</a:t>
            </a:r>
            <a:r>
              <a:rPr lang="en-AU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AU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QStringListModel</a:t>
            </a:r>
            <a:endParaRPr lang="en-AU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AU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QStandardItemModel</a:t>
            </a:r>
            <a:r>
              <a:rPr lang="en-A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AU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QFileSystemModel</a:t>
            </a:r>
            <a:endParaRPr lang="en-AU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A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QSqlQueryModel</a:t>
            </a:r>
            <a:r>
              <a:rPr lang="en-AU" sz="20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A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QSqlTableModel</a:t>
            </a:r>
            <a:r>
              <a:rPr lang="en-AU" sz="20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A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QSqlRelationalTableModel</a:t>
            </a:r>
            <a:endParaRPr lang="en-AU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62915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52065-CD9E-4FD6-BABB-ED10FA642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SPRINT#1196 Subtask: PyQt5 – Delegate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26B3C-0D5E-4BE9-9ED1-E12E551EF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Interaction between the user and data </a:t>
            </a:r>
          </a:p>
          <a:p>
            <a:r>
              <a:rPr lang="en-AU" dirty="0"/>
              <a:t>Render contents themselves</a:t>
            </a:r>
          </a:p>
          <a:p>
            <a:r>
              <a:rPr lang="en-AU" dirty="0"/>
              <a:t>Selection Model</a:t>
            </a:r>
          </a:p>
          <a:p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143AB0-C1AE-48C8-8770-B99338800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875" y="3863633"/>
            <a:ext cx="8583223" cy="24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961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B4BD5-5F1F-492D-A6D8-52C814EFE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SPRINT Subtask#1232 – Onko Source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BA34E-3553-425A-945C-A569BC9A3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Method:</a:t>
            </a:r>
          </a:p>
          <a:p>
            <a:pPr lvl="1"/>
            <a:r>
              <a:rPr lang="en-AU" dirty="0"/>
              <a:t>Read the code</a:t>
            </a:r>
          </a:p>
          <a:p>
            <a:pPr lvl="1"/>
            <a:r>
              <a:rPr lang="en-AU" dirty="0"/>
              <a:t>Interact with the application</a:t>
            </a:r>
          </a:p>
          <a:p>
            <a:pPr lvl="1"/>
            <a:r>
              <a:rPr lang="en-AU" dirty="0"/>
              <a:t>Comment unrelated functionalities</a:t>
            </a:r>
          </a:p>
          <a:p>
            <a:pPr lvl="1"/>
            <a:r>
              <a:rPr lang="en-AU" dirty="0"/>
              <a:t>Record what I’ve learnt</a:t>
            </a:r>
          </a:p>
          <a:p>
            <a:r>
              <a:rPr lang="en-AU" dirty="0"/>
              <a:t>Progress:</a:t>
            </a:r>
          </a:p>
          <a:p>
            <a:pPr lvl="1"/>
            <a:r>
              <a:rPr lang="en-AU" dirty="0"/>
              <a:t>I’ve looked at most of the View Classes and how they are used in the application</a:t>
            </a:r>
          </a:p>
          <a:p>
            <a:pPr lvl="1"/>
            <a:r>
              <a:rPr lang="en-AU" dirty="0"/>
              <a:t>Interactions of the view with the Controller classes</a:t>
            </a:r>
          </a:p>
          <a:p>
            <a:pPr lvl="1"/>
            <a:r>
              <a:rPr lang="en-AU" dirty="0"/>
              <a:t>Model classes (</a:t>
            </a:r>
            <a:r>
              <a:rPr lang="en-AU" dirty="0" err="1"/>
              <a:t>DICOMStructure</a:t>
            </a:r>
            <a:r>
              <a:rPr lang="en-AU" dirty="0"/>
              <a:t>)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52216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FBDE3-C1AB-4211-8D42-574054E56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SPRINT Subtask#1232 – Onko Source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69DD8-111A-4766-896E-5078EDE50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Results:</a:t>
            </a:r>
          </a:p>
          <a:p>
            <a:pPr lvl="1"/>
            <a:r>
              <a:rPr lang="en-AU" dirty="0"/>
              <a:t>Model Classes</a:t>
            </a:r>
          </a:p>
          <a:p>
            <a:pPr lvl="2"/>
            <a:r>
              <a:rPr lang="en-AU" dirty="0"/>
              <a:t>Each class has their own data structure</a:t>
            </a:r>
          </a:p>
          <a:p>
            <a:pPr lvl="2"/>
            <a:r>
              <a:rPr lang="en-AU" dirty="0"/>
              <a:t>With some basic IF-ELSE, FOR LOOP logics</a:t>
            </a:r>
          </a:p>
          <a:p>
            <a:pPr lvl="2"/>
            <a:r>
              <a:rPr lang="en-AU" dirty="0" err="1"/>
              <a:t>DICOMStructure</a:t>
            </a:r>
            <a:endParaRPr lang="en-AU" dirty="0"/>
          </a:p>
          <a:p>
            <a:pPr lvl="3"/>
            <a:r>
              <a:rPr lang="en-AU" dirty="0" err="1"/>
              <a:t>DICOMStructure</a:t>
            </a:r>
            <a:r>
              <a:rPr lang="en-AU" dirty="0"/>
              <a:t> Class</a:t>
            </a:r>
          </a:p>
          <a:p>
            <a:pPr lvl="3"/>
            <a:r>
              <a:rPr lang="en-AU" dirty="0"/>
              <a:t>Patient Class</a:t>
            </a:r>
          </a:p>
          <a:p>
            <a:pPr lvl="3"/>
            <a:r>
              <a:rPr lang="en-AU" dirty="0"/>
              <a:t>Study Class</a:t>
            </a:r>
          </a:p>
          <a:p>
            <a:pPr lvl="3"/>
            <a:r>
              <a:rPr lang="en-AU" dirty="0"/>
              <a:t>Series Class</a:t>
            </a:r>
          </a:p>
          <a:p>
            <a:pPr lvl="3"/>
            <a:r>
              <a:rPr lang="en-AU" dirty="0"/>
              <a:t>Image Class</a:t>
            </a:r>
          </a:p>
          <a:p>
            <a:pPr lvl="1"/>
            <a:r>
              <a:rPr lang="en-AU" dirty="0"/>
              <a:t>View Classes</a:t>
            </a:r>
          </a:p>
          <a:p>
            <a:pPr lvl="2"/>
            <a:r>
              <a:rPr lang="en-AU" dirty="0"/>
              <a:t>UI </a:t>
            </a:r>
          </a:p>
          <a:p>
            <a:pPr lvl="2"/>
            <a:r>
              <a:rPr lang="en-AU" dirty="0"/>
              <a:t>How each component is interacted</a:t>
            </a:r>
          </a:p>
        </p:txBody>
      </p:sp>
    </p:spTree>
    <p:extLst>
      <p:ext uri="{BB962C8B-B14F-4D97-AF65-F5344CB8AC3E}">
        <p14:creationId xmlns:p14="http://schemas.microsoft.com/office/powerpoint/2010/main" val="3594964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315</Words>
  <Application>Microsoft Office PowerPoint</Application>
  <PresentationFormat>Widescreen</PresentationFormat>
  <Paragraphs>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SPRINT: 20210429</vt:lpstr>
      <vt:lpstr>SPRINT#1196 Subtask: PyQt5 – View Class</vt:lpstr>
      <vt:lpstr>SPRINT#1196 Subtask: PyQt5 – View Class</vt:lpstr>
      <vt:lpstr>SPRINT#1196 Subtask: PyQt5 – View Class</vt:lpstr>
      <vt:lpstr>SPRINT#1196 Subtask: PyQt5 – Model Class</vt:lpstr>
      <vt:lpstr>SPRINT#1196 Subtask: PyQt5 – Model Class</vt:lpstr>
      <vt:lpstr>SPRINT#1196 Subtask: PyQt5 – Delegate Class</vt:lpstr>
      <vt:lpstr>SPRINT Subtask#1232 – Onko Source Code</vt:lpstr>
      <vt:lpstr>SPRINT Subtask#1232 – Onko Source Code</vt:lpstr>
      <vt:lpstr>What still needs to be done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SPRINT: 20210429</dc:title>
  <dc:creator>Peter Qian</dc:creator>
  <cp:lastModifiedBy>Peter Qian</cp:lastModifiedBy>
  <cp:revision>1</cp:revision>
  <dcterms:created xsi:type="dcterms:W3CDTF">2021-05-05T00:06:43Z</dcterms:created>
  <dcterms:modified xsi:type="dcterms:W3CDTF">2021-05-05T23:05:43Z</dcterms:modified>
</cp:coreProperties>
</file>